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Raleway"/>
      <p:regular r:id="rId13"/>
    </p:embeddedFont>
    <p:embeddedFont>
      <p:font typeface="Raleway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59186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Simulación de sistemas complejos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35578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simulación de sistemas complejos es una herramienta poderosa que permite a los investigadores y científicos comprender, predecir y manipular el comportamiento de sistemas dinámicos que exhiben patrones emergentes y propiedades no lineales. Estas simulaciones abarcan una amplia gama de campos, desde la física hasta la economía y la biología.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2322" y="602813"/>
            <a:ext cx="7732157" cy="12608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Introducción a los sistemas complejos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192322" y="2166223"/>
            <a:ext cx="3765232" cy="2790706"/>
          </a:xfrm>
          <a:prstGeom prst="roundRect">
            <a:avLst>
              <a:gd name="adj" fmla="val 303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01633" y="2375535"/>
            <a:ext cx="2521506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Características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01633" y="2811661"/>
            <a:ext cx="3346609" cy="1935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sistemas complejos se caracterizan por tener múltiples componentes que interactúan de manera no lineal, lo que da lugar a patrones emergentes y comportamientos impredecibles.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9246" y="2166223"/>
            <a:ext cx="3765232" cy="2790706"/>
          </a:xfrm>
          <a:prstGeom prst="roundRect">
            <a:avLst>
              <a:gd name="adj" fmla="val 303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68558" y="2375535"/>
            <a:ext cx="2521506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Ejemplos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68558" y="2811661"/>
            <a:ext cx="3346609" cy="1290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Algunos ejemplos de sistemas complejos incluyen redes sociales, ecosistemas, tráfico urbano y mercados financieros.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92322" y="5158621"/>
            <a:ext cx="3765232" cy="2468047"/>
          </a:xfrm>
          <a:prstGeom prst="roundRect">
            <a:avLst>
              <a:gd name="adj" fmla="val 343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01633" y="5367933"/>
            <a:ext cx="2521506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Modelado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01633" y="5804059"/>
            <a:ext cx="3346609" cy="16132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modelado y la simulación de sistemas complejos requieren enfoques específicos, como la dinámica de sistemas, la teoría de redes y la inteligencia artificial.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10159246" y="5158621"/>
            <a:ext cx="3765232" cy="2468047"/>
          </a:xfrm>
          <a:prstGeom prst="roundRect">
            <a:avLst>
              <a:gd name="adj" fmla="val 343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68558" y="5367933"/>
            <a:ext cx="2521506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Desafíos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0368558" y="5804059"/>
            <a:ext cx="3346609" cy="16132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Entender y predecir el comportamiento de estos sistemas plantea desafíos significativos debido a su complejidad y naturaleza no lineal.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587" y="758309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Modelado y simulación de sistemas complejos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29507" y="2392918"/>
            <a:ext cx="22860" cy="5078373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6755309" y="2855833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6303705" y="2630091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73250" y="2709148"/>
            <a:ext cx="135374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0963" y="2603778"/>
            <a:ext cx="2699742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Recopilación de datos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0963" y="3059668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primer paso es recopilar datos relevantes sobre el sistema a simular, incluyendo variables clave y sus interacciones.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5309" y="4618911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6303705" y="4393168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58486" y="4472226"/>
            <a:ext cx="16478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0963" y="4366855"/>
            <a:ext cx="2777728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Desarrollo de modelos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0963" y="4822746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deben crear modelos matemáticos y computacionales que capturen la dinámica y las propiedades del sistema.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5309" y="6381988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3705" y="6156246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56462" y="6235303"/>
            <a:ext cx="168950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0963" y="6129933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Simulación y análisis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0963" y="6585823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simulaciones se ejecutan para estudiar el comportamiento del sistema y probar diferentes escenarios e hipótesis.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Aplicaciones de la simulación en sistemas complejos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Biología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Modelado de interacciones entre células, tejidos y organismos para comprender procesos biológicos.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Economía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Simulación de mercados, flujos de capital y políticas económicas para analizar tendencias y predecir resultados.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Ingeniería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Diseño y optimización de sistemas complejos como redes de transporte, cadenas de suministro y sistemas energéticos.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779" y="589478"/>
            <a:ext cx="7645241" cy="1338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Desafíos y limitaciones de la simulación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5779" y="2489716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07825" y="2569964"/>
            <a:ext cx="137517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6931581" y="2489716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Complejidad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931581" y="2952750"/>
            <a:ext cx="3019782" cy="1713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gran cantidad de variables y interacciones en los sistemas complejos puede dificultar el desarrollo de modelos precisos.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5437" y="2489716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2600" y="2569964"/>
            <a:ext cx="167402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0861238" y="2489716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Datos insuficientes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0861238" y="2952750"/>
            <a:ext cx="3019782" cy="1370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disponibilidad y calidad de los datos necesarios para alimentar las simulaciones pueden ser limitadas.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35779" y="5120997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90799" y="5201245"/>
            <a:ext cx="171569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6931581" y="5120997"/>
            <a:ext cx="2822258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Computación intensiva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931581" y="5584031"/>
            <a:ext cx="3019782" cy="1713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simulaciones de sistemas complejos a menudo requieren una gran capacidad de procesamiento y almacenamiento.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10165437" y="5120997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18552" y="5201245"/>
            <a:ext cx="175379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0861238" y="5120997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Incertidumbre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10861238" y="5584031"/>
            <a:ext cx="3019782" cy="2055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Existe una inherente incertidumbre en el comportamiento de los sistemas complejos, lo que dificulta la validación y predicción precisas.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412" y="774621"/>
            <a:ext cx="7450574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Conclusiones y perspectivas futuras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12" y="1604963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412" y="2233374"/>
            <a:ext cx="2271236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Avances tecnológicos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28412" y="2621518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desarrollo de hardware y software cada vez más potentes permitirá simulaciones más precisas y complejas.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2" y="3734514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8412" y="4362926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Interdisciplinariedad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28412" y="4751070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colaboración entre expertos de diferentes campos será clave para avanzar en el modelado de sistemas complejos.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12" y="5864066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412" y="6492478"/>
            <a:ext cx="237267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Nuevos conocimientos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28412" y="6880622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simulaciones de sistemas complejos seguirán brindando importantes conocimientos en áreas como la ciencia, la ingeniería y la sociedad.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2024-11-03T09:46:31Z</dcterms:created>
  <dcterms:modified xsi:type="dcterms:W3CDTF">2024-11-03T09:46:31Z</dcterms:modified>
</cp:coreProperties>
</file>